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4"/>
  </p:handoutMasterIdLst>
  <p:sldIdLst>
    <p:sldId id="257" r:id="rId2"/>
    <p:sldId id="256" r:id="rId3"/>
  </p:sldIdLst>
  <p:sldSz cx="10287000" cy="1828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83" userDrawn="1">
          <p15:clr>
            <a:srgbClr val="A4A3A4"/>
          </p15:clr>
        </p15:guide>
        <p15:guide id="2" pos="32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646" y="-1356"/>
      </p:cViewPr>
      <p:guideLst>
        <p:guide orient="horz" pos="5783"/>
        <p:guide pos="32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26353D54-647F-4444-85CC-95B4D5E9F1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972B027-EE31-7E67-AD09-2DEF1C6D6E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8888E-9C32-455F-80D7-087EFDA3BEB6}" type="datetimeFigureOut">
              <a:rPr lang="ko-KR" altLang="en-US" smtClean="0"/>
              <a:t>2023-07-28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EB0EE11-5ED8-371A-9DF2-49E171409F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664BB91-AC08-16D1-3AB3-93872DE5B2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F35D2-3EA4-4196-8B56-0CA2B1C63C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86629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>
            <a:extLst>
              <a:ext uri="{FF2B5EF4-FFF2-40B4-BE49-F238E27FC236}">
                <a16:creationId xmlns:a16="http://schemas.microsoft.com/office/drawing/2014/main" id="{6769B31C-23AB-B832-A026-A3F322F0D04D}"/>
              </a:ext>
            </a:extLst>
          </p:cNvPr>
          <p:cNvGrpSpPr/>
          <p:nvPr userDrawn="1"/>
        </p:nvGrpSpPr>
        <p:grpSpPr>
          <a:xfrm>
            <a:off x="8091362" y="264885"/>
            <a:ext cx="2044825" cy="1415729"/>
            <a:chOff x="9913812" y="258535"/>
            <a:chExt cx="2044825" cy="1415729"/>
          </a:xfrm>
        </p:grpSpPr>
        <p:pic>
          <p:nvPicPr>
            <p:cNvPr id="7" name="그래픽 6">
              <a:extLst>
                <a:ext uri="{FF2B5EF4-FFF2-40B4-BE49-F238E27FC236}">
                  <a16:creationId xmlns:a16="http://schemas.microsoft.com/office/drawing/2014/main" id="{CC2E1A29-8F05-C89F-3354-D63965F212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931853" y="258535"/>
              <a:ext cx="2026784" cy="354363"/>
            </a:xfrm>
            <a:prstGeom prst="rect">
              <a:avLst/>
            </a:prstGeom>
          </p:spPr>
        </p:pic>
        <p:pic>
          <p:nvPicPr>
            <p:cNvPr id="8" name="그래픽 7">
              <a:extLst>
                <a:ext uri="{FF2B5EF4-FFF2-40B4-BE49-F238E27FC236}">
                  <a16:creationId xmlns:a16="http://schemas.microsoft.com/office/drawing/2014/main" id="{D4112AAF-8105-220F-B957-69B89A887C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328056" y="934832"/>
              <a:ext cx="587037" cy="189924"/>
            </a:xfrm>
            <a:prstGeom prst="rect">
              <a:avLst/>
            </a:prstGeom>
          </p:spPr>
        </p:pic>
        <p:pic>
          <p:nvPicPr>
            <p:cNvPr id="9" name="그래픽 8">
              <a:extLst>
                <a:ext uri="{FF2B5EF4-FFF2-40B4-BE49-F238E27FC236}">
                  <a16:creationId xmlns:a16="http://schemas.microsoft.com/office/drawing/2014/main" id="{FA19975F-908B-7579-ABB0-69D0277986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460428" y="1195460"/>
              <a:ext cx="454666" cy="184169"/>
            </a:xfrm>
            <a:prstGeom prst="rect">
              <a:avLst/>
            </a:prstGeom>
          </p:spPr>
        </p:pic>
        <p:pic>
          <p:nvPicPr>
            <p:cNvPr id="10" name="그래픽 9">
              <a:extLst>
                <a:ext uri="{FF2B5EF4-FFF2-40B4-BE49-F238E27FC236}">
                  <a16:creationId xmlns:a16="http://schemas.microsoft.com/office/drawing/2014/main" id="{E62B8D72-6D23-7633-C36E-B6E0F118EC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787062" y="1478585"/>
              <a:ext cx="1128032" cy="195679"/>
            </a:xfrm>
            <a:prstGeom prst="rect">
              <a:avLst/>
            </a:prstGeom>
          </p:spPr>
        </p:pic>
        <p:pic>
          <p:nvPicPr>
            <p:cNvPr id="11" name="그래픽 10">
              <a:extLst>
                <a:ext uri="{FF2B5EF4-FFF2-40B4-BE49-F238E27FC236}">
                  <a16:creationId xmlns:a16="http://schemas.microsoft.com/office/drawing/2014/main" id="{6AC143D7-8037-70F1-F1A0-F17402C0AB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913812" y="691084"/>
              <a:ext cx="2044825" cy="14479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992968"/>
            <a:ext cx="8743950" cy="6366933"/>
          </a:xfrm>
          <a:prstGeom prst="rect">
            <a:avLst/>
          </a:prstGeom>
        </p:spPr>
        <p:txBody>
          <a:bodyPr anchor="b"/>
          <a:lstStyle>
            <a:lvl1pPr algn="ctr">
              <a:defRPr sz="675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9605435"/>
            <a:ext cx="7715250" cy="4415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700"/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231" y="16950271"/>
            <a:ext cx="2314575" cy="973667"/>
          </a:xfrm>
          <a:prstGeom prst="rect">
            <a:avLst/>
          </a:prstGeom>
        </p:spPr>
        <p:txBody>
          <a:bodyPr/>
          <a:lstStyle/>
          <a:p>
            <a:fld id="{EAC1EC3D-DDFB-41F1-90D9-E512C96D8A9F}" type="datetimeFigureOut">
              <a:rPr lang="ko-KR" altLang="en-US" smtClean="0"/>
              <a:t>2023-07-28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7569" y="16950271"/>
            <a:ext cx="3471863" cy="973667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65194" y="16950271"/>
            <a:ext cx="2314575" cy="973667"/>
          </a:xfrm>
          <a:prstGeom prst="rect">
            <a:avLst/>
          </a:prstGeom>
        </p:spPr>
        <p:txBody>
          <a:bodyPr/>
          <a:lstStyle/>
          <a:p>
            <a:fld id="{168A05BF-8437-4BD0-A224-CCABE661A6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0648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60" userDrawn="1">
          <p15:clr>
            <a:srgbClr val="FBAE40"/>
          </p15:clr>
        </p15:guide>
        <p15:guide id="2" pos="32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231" y="973671"/>
            <a:ext cx="8872538" cy="353483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1" y="4868333"/>
            <a:ext cx="8872538" cy="1160356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231" y="16950271"/>
            <a:ext cx="2314575" cy="973667"/>
          </a:xfrm>
          <a:prstGeom prst="rect">
            <a:avLst/>
          </a:prstGeom>
        </p:spPr>
        <p:txBody>
          <a:bodyPr/>
          <a:lstStyle/>
          <a:p>
            <a:fld id="{EAC1EC3D-DDFB-41F1-90D9-E512C96D8A9F}" type="datetimeFigureOut">
              <a:rPr lang="ko-KR" altLang="en-US" smtClean="0"/>
              <a:t>2023-07-28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7569" y="16950271"/>
            <a:ext cx="3471863" cy="973667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65194" y="16950271"/>
            <a:ext cx="2314575" cy="973667"/>
          </a:xfrm>
          <a:prstGeom prst="rect">
            <a:avLst/>
          </a:prstGeom>
        </p:spPr>
        <p:txBody>
          <a:bodyPr/>
          <a:lstStyle/>
          <a:p>
            <a:fld id="{168A05BF-8437-4BD0-A224-CCABE661A6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2364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973667"/>
            <a:ext cx="2218134" cy="1549823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2" y="973667"/>
            <a:ext cx="6525816" cy="1549823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231" y="16950271"/>
            <a:ext cx="2314575" cy="973667"/>
          </a:xfrm>
          <a:prstGeom prst="rect">
            <a:avLst/>
          </a:prstGeom>
        </p:spPr>
        <p:txBody>
          <a:bodyPr/>
          <a:lstStyle/>
          <a:p>
            <a:fld id="{EAC1EC3D-DDFB-41F1-90D9-E512C96D8A9F}" type="datetimeFigureOut">
              <a:rPr lang="ko-KR" altLang="en-US" smtClean="0"/>
              <a:t>2023-07-28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7569" y="16950271"/>
            <a:ext cx="3471863" cy="973667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65194" y="16950271"/>
            <a:ext cx="2314575" cy="973667"/>
          </a:xfrm>
          <a:prstGeom prst="rect">
            <a:avLst/>
          </a:prstGeom>
        </p:spPr>
        <p:txBody>
          <a:bodyPr/>
          <a:lstStyle/>
          <a:p>
            <a:fld id="{168A05BF-8437-4BD0-A224-CCABE661A6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4983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231" y="973671"/>
            <a:ext cx="8872538" cy="353483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231" y="4868333"/>
            <a:ext cx="8872538" cy="116035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231" y="16950271"/>
            <a:ext cx="2314575" cy="973667"/>
          </a:xfrm>
          <a:prstGeom prst="rect">
            <a:avLst/>
          </a:prstGeom>
        </p:spPr>
        <p:txBody>
          <a:bodyPr/>
          <a:lstStyle/>
          <a:p>
            <a:fld id="{EAC1EC3D-DDFB-41F1-90D9-E512C96D8A9F}" type="datetimeFigureOut">
              <a:rPr lang="ko-KR" altLang="en-US" smtClean="0"/>
              <a:t>2023-07-28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7569" y="16950271"/>
            <a:ext cx="3471863" cy="973667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65194" y="16950271"/>
            <a:ext cx="2314575" cy="973667"/>
          </a:xfrm>
          <a:prstGeom prst="rect">
            <a:avLst/>
          </a:prstGeom>
        </p:spPr>
        <p:txBody>
          <a:bodyPr/>
          <a:lstStyle/>
          <a:p>
            <a:fld id="{168A05BF-8437-4BD0-A224-CCABE661A6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811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4" y="4559305"/>
            <a:ext cx="8872538" cy="7607299"/>
          </a:xfrm>
          <a:prstGeom prst="rect">
            <a:avLst/>
          </a:prstGeom>
        </p:spPr>
        <p:txBody>
          <a:bodyPr anchor="b"/>
          <a:lstStyle>
            <a:lvl1pPr>
              <a:defRPr sz="675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4" y="12238572"/>
            <a:ext cx="8872538" cy="40004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231" y="16950271"/>
            <a:ext cx="2314575" cy="973667"/>
          </a:xfrm>
          <a:prstGeom prst="rect">
            <a:avLst/>
          </a:prstGeom>
        </p:spPr>
        <p:txBody>
          <a:bodyPr/>
          <a:lstStyle/>
          <a:p>
            <a:fld id="{EAC1EC3D-DDFB-41F1-90D9-E512C96D8A9F}" type="datetimeFigureOut">
              <a:rPr lang="ko-KR" altLang="en-US" smtClean="0"/>
              <a:t>2023-07-28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7569" y="16950271"/>
            <a:ext cx="3471863" cy="973667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65194" y="16950271"/>
            <a:ext cx="2314575" cy="973667"/>
          </a:xfrm>
          <a:prstGeom prst="rect">
            <a:avLst/>
          </a:prstGeom>
        </p:spPr>
        <p:txBody>
          <a:bodyPr/>
          <a:lstStyle/>
          <a:p>
            <a:fld id="{168A05BF-8437-4BD0-A224-CCABE661A6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2762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231" y="973671"/>
            <a:ext cx="8872538" cy="353483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4868333"/>
            <a:ext cx="4371975" cy="116035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4" y="4868333"/>
            <a:ext cx="4371975" cy="116035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7231" y="16950271"/>
            <a:ext cx="2314575" cy="973667"/>
          </a:xfrm>
          <a:prstGeom prst="rect">
            <a:avLst/>
          </a:prstGeom>
        </p:spPr>
        <p:txBody>
          <a:bodyPr/>
          <a:lstStyle/>
          <a:p>
            <a:fld id="{EAC1EC3D-DDFB-41F1-90D9-E512C96D8A9F}" type="datetimeFigureOut">
              <a:rPr lang="ko-KR" altLang="en-US" smtClean="0"/>
              <a:t>2023-07-28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07569" y="16950271"/>
            <a:ext cx="3471863" cy="973667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65194" y="16950271"/>
            <a:ext cx="2314575" cy="973667"/>
          </a:xfrm>
          <a:prstGeom prst="rect">
            <a:avLst/>
          </a:prstGeom>
        </p:spPr>
        <p:txBody>
          <a:bodyPr/>
          <a:lstStyle/>
          <a:p>
            <a:fld id="{168A05BF-8437-4BD0-A224-CCABE661A6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164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973671"/>
            <a:ext cx="8872538" cy="353483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2" y="4483101"/>
            <a:ext cx="4351883" cy="21970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2" y="6680200"/>
            <a:ext cx="4351883" cy="98255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4483101"/>
            <a:ext cx="4373315" cy="21970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6680200"/>
            <a:ext cx="4373315" cy="98255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07231" y="16950271"/>
            <a:ext cx="2314575" cy="973667"/>
          </a:xfrm>
          <a:prstGeom prst="rect">
            <a:avLst/>
          </a:prstGeom>
        </p:spPr>
        <p:txBody>
          <a:bodyPr/>
          <a:lstStyle/>
          <a:p>
            <a:fld id="{EAC1EC3D-DDFB-41F1-90D9-E512C96D8A9F}" type="datetimeFigureOut">
              <a:rPr lang="ko-KR" altLang="en-US" smtClean="0"/>
              <a:t>2023-07-28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07569" y="16950271"/>
            <a:ext cx="3471863" cy="973667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265194" y="16950271"/>
            <a:ext cx="2314575" cy="973667"/>
          </a:xfrm>
          <a:prstGeom prst="rect">
            <a:avLst/>
          </a:prstGeom>
        </p:spPr>
        <p:txBody>
          <a:bodyPr/>
          <a:lstStyle/>
          <a:p>
            <a:fld id="{168A05BF-8437-4BD0-A224-CCABE661A6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2993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231" y="973671"/>
            <a:ext cx="8872538" cy="353483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7231" y="16950271"/>
            <a:ext cx="2314575" cy="973667"/>
          </a:xfrm>
          <a:prstGeom prst="rect">
            <a:avLst/>
          </a:prstGeom>
        </p:spPr>
        <p:txBody>
          <a:bodyPr/>
          <a:lstStyle/>
          <a:p>
            <a:fld id="{EAC1EC3D-DDFB-41F1-90D9-E512C96D8A9F}" type="datetimeFigureOut">
              <a:rPr lang="ko-KR" altLang="en-US" smtClean="0"/>
              <a:t>2023-07-28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07569" y="16950271"/>
            <a:ext cx="3471863" cy="973667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65194" y="16950271"/>
            <a:ext cx="2314575" cy="973667"/>
          </a:xfrm>
          <a:prstGeom prst="rect">
            <a:avLst/>
          </a:prstGeom>
        </p:spPr>
        <p:txBody>
          <a:bodyPr/>
          <a:lstStyle/>
          <a:p>
            <a:fld id="{168A05BF-8437-4BD0-A224-CCABE661A6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302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07231" y="16950271"/>
            <a:ext cx="2314575" cy="973667"/>
          </a:xfrm>
          <a:prstGeom prst="rect">
            <a:avLst/>
          </a:prstGeom>
        </p:spPr>
        <p:txBody>
          <a:bodyPr/>
          <a:lstStyle/>
          <a:p>
            <a:fld id="{EAC1EC3D-DDFB-41F1-90D9-E512C96D8A9F}" type="datetimeFigureOut">
              <a:rPr lang="ko-KR" altLang="en-US" smtClean="0"/>
              <a:t>2023-07-28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07569" y="16950271"/>
            <a:ext cx="3471863" cy="973667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65194" y="16950271"/>
            <a:ext cx="2314575" cy="973667"/>
          </a:xfrm>
          <a:prstGeom prst="rect">
            <a:avLst/>
          </a:prstGeom>
        </p:spPr>
        <p:txBody>
          <a:bodyPr/>
          <a:lstStyle/>
          <a:p>
            <a:fld id="{168A05BF-8437-4BD0-A224-CCABE661A6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7727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1219200"/>
            <a:ext cx="3317825" cy="4267200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5" y="2633138"/>
            <a:ext cx="5207794" cy="1299633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5486400"/>
            <a:ext cx="3317825" cy="101642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7231" y="16950271"/>
            <a:ext cx="2314575" cy="973667"/>
          </a:xfrm>
          <a:prstGeom prst="rect">
            <a:avLst/>
          </a:prstGeom>
        </p:spPr>
        <p:txBody>
          <a:bodyPr/>
          <a:lstStyle/>
          <a:p>
            <a:fld id="{EAC1EC3D-DDFB-41F1-90D9-E512C96D8A9F}" type="datetimeFigureOut">
              <a:rPr lang="ko-KR" altLang="en-US" smtClean="0"/>
              <a:t>2023-07-28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07569" y="16950271"/>
            <a:ext cx="3471863" cy="973667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65194" y="16950271"/>
            <a:ext cx="2314575" cy="973667"/>
          </a:xfrm>
          <a:prstGeom prst="rect">
            <a:avLst/>
          </a:prstGeom>
        </p:spPr>
        <p:txBody>
          <a:bodyPr/>
          <a:lstStyle/>
          <a:p>
            <a:fld id="{168A05BF-8437-4BD0-A224-CCABE661A6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4737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1219200"/>
            <a:ext cx="3317825" cy="4267200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315" y="2633138"/>
            <a:ext cx="5207794" cy="1299633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5486400"/>
            <a:ext cx="3317825" cy="101642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7231" y="16950271"/>
            <a:ext cx="2314575" cy="973667"/>
          </a:xfrm>
          <a:prstGeom prst="rect">
            <a:avLst/>
          </a:prstGeom>
        </p:spPr>
        <p:txBody>
          <a:bodyPr/>
          <a:lstStyle/>
          <a:p>
            <a:fld id="{EAC1EC3D-DDFB-41F1-90D9-E512C96D8A9F}" type="datetimeFigureOut">
              <a:rPr lang="ko-KR" altLang="en-US" smtClean="0"/>
              <a:t>2023-07-28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07569" y="16950271"/>
            <a:ext cx="3471863" cy="973667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65194" y="16950271"/>
            <a:ext cx="2314575" cy="973667"/>
          </a:xfrm>
          <a:prstGeom prst="rect">
            <a:avLst/>
          </a:prstGeom>
        </p:spPr>
        <p:txBody>
          <a:bodyPr/>
          <a:lstStyle/>
          <a:p>
            <a:fld id="{168A05BF-8437-4BD0-A224-CCABE661A6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0990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18" Type="http://schemas.openxmlformats.org/officeDocument/2006/relationships/image" Target="../media/image6.sv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svg"/><Relationship Id="rId20" Type="http://schemas.openxmlformats.org/officeDocument/2006/relationships/image" Target="../media/image8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2.sv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10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23AEF786-BF7D-BE3F-86DD-6D55DF43A3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8"/>
          <a:stretch/>
        </p:blipFill>
        <p:spPr>
          <a:xfrm>
            <a:off x="0" y="6939143"/>
            <a:ext cx="10287000" cy="11348857"/>
          </a:xfrm>
          <a:prstGeom prst="rect">
            <a:avLst/>
          </a:prstGeom>
        </p:spPr>
      </p:pic>
      <p:pic>
        <p:nvPicPr>
          <p:cNvPr id="7" name="그림 6" descr="KSHF logo small">
            <a:extLst>
              <a:ext uri="{FF2B5EF4-FFF2-40B4-BE49-F238E27FC236}">
                <a16:creationId xmlns:a16="http://schemas.microsoft.com/office/drawing/2014/main" id="{ACE46C2E-7E92-4885-9CD9-6EB15892ED71}"/>
              </a:ext>
            </a:extLst>
          </p:cNvPr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13"/>
          <a:stretch>
            <a:fillRect/>
          </a:stretch>
        </p:blipFill>
        <p:spPr bwMode="auto">
          <a:xfrm>
            <a:off x="220740" y="267141"/>
            <a:ext cx="939752" cy="4525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9BC04B30-5DB4-A60D-A0D7-003525A0ABE9}"/>
              </a:ext>
            </a:extLst>
          </p:cNvPr>
          <p:cNvGrpSpPr/>
          <p:nvPr userDrawn="1"/>
        </p:nvGrpSpPr>
        <p:grpSpPr>
          <a:xfrm>
            <a:off x="8087475" y="267141"/>
            <a:ext cx="2044825" cy="1415729"/>
            <a:chOff x="9913812" y="258535"/>
            <a:chExt cx="2044825" cy="1415729"/>
          </a:xfrm>
        </p:grpSpPr>
        <p:pic>
          <p:nvPicPr>
            <p:cNvPr id="2" name="그래픽 1">
              <a:extLst>
                <a:ext uri="{FF2B5EF4-FFF2-40B4-BE49-F238E27FC236}">
                  <a16:creationId xmlns:a16="http://schemas.microsoft.com/office/drawing/2014/main" id="{EA97047C-49FD-8880-5CC4-4CFFE81B94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9931853" y="258535"/>
              <a:ext cx="2026784" cy="354363"/>
            </a:xfrm>
            <a:prstGeom prst="rect">
              <a:avLst/>
            </a:prstGeom>
          </p:spPr>
        </p:pic>
        <p:pic>
          <p:nvPicPr>
            <p:cNvPr id="3" name="그래픽 2">
              <a:extLst>
                <a:ext uri="{FF2B5EF4-FFF2-40B4-BE49-F238E27FC236}">
                  <a16:creationId xmlns:a16="http://schemas.microsoft.com/office/drawing/2014/main" id="{8352EF67-4B38-1472-EC91-3772DB56C1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1328056" y="934832"/>
              <a:ext cx="587037" cy="189924"/>
            </a:xfrm>
            <a:prstGeom prst="rect">
              <a:avLst/>
            </a:prstGeom>
          </p:spPr>
        </p:pic>
        <p:pic>
          <p:nvPicPr>
            <p:cNvPr id="4" name="그래픽 3">
              <a:extLst>
                <a:ext uri="{FF2B5EF4-FFF2-40B4-BE49-F238E27FC236}">
                  <a16:creationId xmlns:a16="http://schemas.microsoft.com/office/drawing/2014/main" id="{8575258F-3F3E-FE67-030C-613397AEDE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1460428" y="1195460"/>
              <a:ext cx="454666" cy="184169"/>
            </a:xfrm>
            <a:prstGeom prst="rect">
              <a:avLst/>
            </a:prstGeom>
          </p:spPr>
        </p:pic>
        <p:pic>
          <p:nvPicPr>
            <p:cNvPr id="5" name="그래픽 4">
              <a:extLst>
                <a:ext uri="{FF2B5EF4-FFF2-40B4-BE49-F238E27FC236}">
                  <a16:creationId xmlns:a16="http://schemas.microsoft.com/office/drawing/2014/main" id="{10089624-69C3-A5F9-4FE2-DE0704C594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0787062" y="1478585"/>
              <a:ext cx="1128032" cy="195679"/>
            </a:xfrm>
            <a:prstGeom prst="rect">
              <a:avLst/>
            </a:prstGeom>
          </p:spPr>
        </p:pic>
        <p:pic>
          <p:nvPicPr>
            <p:cNvPr id="6" name="그래픽 5">
              <a:extLst>
                <a:ext uri="{FF2B5EF4-FFF2-40B4-BE49-F238E27FC236}">
                  <a16:creationId xmlns:a16="http://schemas.microsoft.com/office/drawing/2014/main" id="{9382EC4A-1A00-8D78-1A1F-50FFFAD55D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9913812" y="691084"/>
              <a:ext cx="2044825" cy="1447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568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28700" rtl="0" eaLnBrk="1" latinLnBrk="1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1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1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1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1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1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1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1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1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1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1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1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1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1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1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1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1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1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1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60" userDrawn="1">
          <p15:clr>
            <a:srgbClr val="F26B43"/>
          </p15:clr>
        </p15:guide>
        <p15:guide id="2" pos="32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0B80773D-9EE1-4669-9A46-91BAE40997F5}"/>
              </a:ext>
            </a:extLst>
          </p:cNvPr>
          <p:cNvSpPr txBox="1"/>
          <p:nvPr/>
        </p:nvSpPr>
        <p:spPr>
          <a:xfrm>
            <a:off x="99854" y="2217692"/>
            <a:ext cx="9799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Presenter Name: 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90D8903A-F50B-0005-774A-8A2AE3C08BAA}"/>
              </a:ext>
            </a:extLst>
          </p:cNvPr>
          <p:cNvSpPr txBox="1"/>
          <p:nvPr/>
        </p:nvSpPr>
        <p:spPr>
          <a:xfrm>
            <a:off x="123917" y="2869569"/>
            <a:ext cx="11338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□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 no relationships with for-profit or not-for-profit organization to disclose. </a:t>
            </a:r>
          </a:p>
          <a:p>
            <a:endParaRPr lang="en-US" altLang="ko-K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o-K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□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 the following relationship to disclose.</a:t>
            </a:r>
          </a:p>
        </p:txBody>
      </p:sp>
      <p:pic>
        <p:nvPicPr>
          <p:cNvPr id="6" name="table">
            <a:extLst>
              <a:ext uri="{FF2B5EF4-FFF2-40B4-BE49-F238E27FC236}">
                <a16:creationId xmlns:a16="http://schemas.microsoft.com/office/drawing/2014/main" id="{9CC70995-5F9E-E003-E06A-26DF24EFD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62" y="4260110"/>
            <a:ext cx="7489508" cy="1463040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196AE9CC-F679-483F-AE86-39C2B2C22E7F}"/>
              </a:ext>
            </a:extLst>
          </p:cNvPr>
          <p:cNvSpPr txBox="1"/>
          <p:nvPr/>
        </p:nvSpPr>
        <p:spPr>
          <a:xfrm>
            <a:off x="1263650" y="1337756"/>
            <a:ext cx="775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latin typeface="Times New RomanArial"/>
                <a:cs typeface="Arial" panose="020B0604020202020204" pitchFamily="34" charset="0"/>
              </a:rPr>
              <a:t>Conflict of Interest Disclosure Information</a:t>
            </a:r>
            <a:endParaRPr lang="ko-KR" altLang="en-US" sz="2800" b="1" dirty="0">
              <a:latin typeface="Times New Roman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945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래픽 6">
            <a:extLst>
              <a:ext uri="{FF2B5EF4-FFF2-40B4-BE49-F238E27FC236}">
                <a16:creationId xmlns:a16="http://schemas.microsoft.com/office/drawing/2014/main" id="{226939D5-57BA-4ACF-9D78-B4CB133B0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76146" y="15727915"/>
            <a:ext cx="3410854" cy="42993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F235E4-178B-43C3-B8C6-A3E6B7BF966D}"/>
              </a:ext>
            </a:extLst>
          </p:cNvPr>
          <p:cNvSpPr txBox="1"/>
          <p:nvPr/>
        </p:nvSpPr>
        <p:spPr>
          <a:xfrm>
            <a:off x="0" y="1441672"/>
            <a:ext cx="1028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i="1" dirty="0">
                <a:latin typeface="Times New Roman" panose="02020603050405020304" pitchFamily="18" charset="0"/>
                <a:ea typeface="맑은 고딕" panose="020B0503020000020004" pitchFamily="50" charset="-127"/>
              </a:rPr>
              <a:t>Title</a:t>
            </a:r>
          </a:p>
          <a:p>
            <a:pPr algn="ctr"/>
            <a:r>
              <a:rPr lang="en-US" altLang="ko-KR" sz="1600" i="1" dirty="0">
                <a:solidFill>
                  <a:srgbClr val="A6A6A6"/>
                </a:solidFill>
                <a:latin typeface="Times New Roman" panose="02020603050405020304" pitchFamily="18" charset="0"/>
                <a:ea typeface="맑은 고딕" panose="020B0503020000020004" pitchFamily="50" charset="-127"/>
              </a:rPr>
              <a:t>First letter of the sentence in the title should be capitalized</a:t>
            </a:r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592D07-EA9B-4921-9591-9FD74EFFA32D}"/>
              </a:ext>
            </a:extLst>
          </p:cNvPr>
          <p:cNvSpPr txBox="1"/>
          <p:nvPr/>
        </p:nvSpPr>
        <p:spPr>
          <a:xfrm>
            <a:off x="1" y="7088867"/>
            <a:ext cx="1028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It is free-form. Please feel free to write your presentation</a:t>
            </a:r>
          </a:p>
          <a:p>
            <a:pPr algn="ctr"/>
            <a:r>
              <a:rPr lang="en-US" altLang="ko-KR" sz="24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Table(s) and image(s) are permitted.</a:t>
            </a:r>
            <a:endParaRPr lang="en-US" altLang="ko-KR" sz="16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CasellaDiTesto 5">
            <a:extLst>
              <a:ext uri="{FF2B5EF4-FFF2-40B4-BE49-F238E27FC236}">
                <a16:creationId xmlns:a16="http://schemas.microsoft.com/office/drawing/2014/main" id="{3CD18721-E35D-B40D-CB4F-22EECD1CC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09632"/>
            <a:ext cx="10287000" cy="35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2000"/>
              </a:spcAft>
            </a:pPr>
            <a:r>
              <a:rPr lang="en-US" altLang="ko-KR" sz="1600" u="sng" kern="100" dirty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A Author</a:t>
            </a:r>
            <a:r>
              <a:rPr lang="en-US" altLang="ko-KR" sz="1600" u="sng" kern="100" baseline="30000" dirty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1</a:t>
            </a:r>
            <a:r>
              <a:rPr lang="en-US" altLang="ko-KR" sz="1600" kern="100" dirty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, B Author</a:t>
            </a:r>
            <a:r>
              <a:rPr lang="en-US" altLang="ko-KR" sz="1600" kern="100" baseline="30000" dirty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1</a:t>
            </a:r>
            <a:r>
              <a:rPr lang="en-US" altLang="ko-KR" sz="1600" kern="100" dirty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, C Author</a:t>
            </a:r>
            <a:r>
              <a:rPr lang="en-US" altLang="ko-KR" sz="1600" kern="100" baseline="30000" dirty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2</a:t>
            </a:r>
            <a:r>
              <a:rPr lang="en-US" altLang="ko-KR" sz="1600" kern="100" dirty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, D Author</a:t>
            </a:r>
            <a:r>
              <a:rPr lang="en-US" altLang="ko-KR" sz="1600" kern="100" baseline="30000" dirty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1</a:t>
            </a:r>
            <a:endParaRPr lang="ko-KR" altLang="ko-KR" sz="16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2" name="CasellaDiTesto 5">
            <a:extLst>
              <a:ext uri="{FF2B5EF4-FFF2-40B4-BE49-F238E27FC236}">
                <a16:creationId xmlns:a16="http://schemas.microsoft.com/office/drawing/2014/main" id="{A979AFED-5FB9-44DB-0C8E-D77E94663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67962"/>
            <a:ext cx="10287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ko-KR" sz="1600" i="1" baseline="30000" dirty="0">
                <a:latin typeface="Times New Roman" panose="02020603050405020304" pitchFamily="18" charset="0"/>
                <a:ea typeface="맑은 고딕" panose="020B0503020000020004" pitchFamily="50" charset="-127"/>
              </a:rPr>
              <a:t>1</a:t>
            </a:r>
            <a:r>
              <a:rPr lang="en-US" altLang="ko-KR" sz="1600" i="1" dirty="0">
                <a:latin typeface="Times New Roman" panose="02020603050405020304" pitchFamily="18" charset="0"/>
                <a:ea typeface="맑은 고딕" panose="020B0503020000020004" pitchFamily="50" charset="-127"/>
              </a:rPr>
              <a:t>Department of ABC, University of ABS, Country</a:t>
            </a:r>
            <a:br>
              <a:rPr lang="en-US" altLang="ko-KR" sz="1600" i="1" dirty="0">
                <a:latin typeface="Times New Roman" panose="02020603050405020304" pitchFamily="18" charset="0"/>
                <a:ea typeface="맑은 고딕" panose="020B0503020000020004" pitchFamily="50" charset="-127"/>
              </a:rPr>
            </a:br>
            <a:r>
              <a:rPr lang="en-US" altLang="ko-KR" sz="1600" i="1" baseline="30000" dirty="0">
                <a:latin typeface="Times New Roman" panose="02020603050405020304" pitchFamily="18" charset="0"/>
                <a:ea typeface="맑은 고딕" panose="020B0503020000020004" pitchFamily="50" charset="-127"/>
              </a:rPr>
              <a:t>2</a:t>
            </a:r>
            <a:r>
              <a:rPr lang="en-US" altLang="ko-KR" sz="1600" i="1" dirty="0">
                <a:latin typeface="Times New Roman" panose="02020603050405020304" pitchFamily="18" charset="0"/>
                <a:ea typeface="맑은 고딕" panose="020B0503020000020004" pitchFamily="50" charset="-127"/>
              </a:rPr>
              <a:t> Department of ABC, University of ABS, Country</a:t>
            </a:r>
            <a:endParaRPr lang="en-US" altLang="ko-KR" sz="2400" dirty="0"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154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96</Words>
  <Application>Microsoft Office PowerPoint</Application>
  <PresentationFormat>사용자 지정</PresentationFormat>
  <Paragraphs>11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9" baseType="lpstr">
      <vt:lpstr>Times New RomanArial</vt:lpstr>
      <vt:lpstr>맑은 고딕</vt:lpstr>
      <vt:lpstr>Arial</vt:lpstr>
      <vt:lpstr>Calibri</vt:lpstr>
      <vt:lpstr>Calibri Light</vt:lpstr>
      <vt:lpstr>Times New Roman</vt:lpstr>
      <vt:lpstr>Office 테마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shin yulim</dc:creator>
  <cp:lastModifiedBy>정아 김</cp:lastModifiedBy>
  <cp:revision>8</cp:revision>
  <dcterms:created xsi:type="dcterms:W3CDTF">2022-07-13T04:26:52Z</dcterms:created>
  <dcterms:modified xsi:type="dcterms:W3CDTF">2023-07-28T06:51:41Z</dcterms:modified>
</cp:coreProperties>
</file>